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4"/>
  </p:notesMasterIdLst>
  <p:sldIdLst>
    <p:sldId id="283" r:id="rId2"/>
    <p:sldId id="282" r:id="rId3"/>
    <p:sldId id="256" r:id="rId4"/>
    <p:sldId id="257" r:id="rId5"/>
    <p:sldId id="271" r:id="rId6"/>
    <p:sldId id="272" r:id="rId7"/>
    <p:sldId id="273" r:id="rId8"/>
    <p:sldId id="274" r:id="rId9"/>
    <p:sldId id="275" r:id="rId10"/>
    <p:sldId id="281" r:id="rId11"/>
    <p:sldId id="276" r:id="rId12"/>
    <p:sldId id="27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62" autoAdjust="0"/>
  </p:normalViewPr>
  <p:slideViewPr>
    <p:cSldViewPr>
      <p:cViewPr>
        <p:scale>
          <a:sx n="77" d="100"/>
          <a:sy n="77" d="100"/>
        </p:scale>
        <p:origin x="-1176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43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38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9F4587-C063-4E00-96CE-7C1E7818CD81}" type="datetimeFigureOut">
              <a:rPr lang="en-IN" smtClean="0"/>
              <a:t>27-11-2022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03EC6A-95D9-429D-B84E-30B1F29125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67461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3EC6A-95D9-429D-B84E-30B1F291256E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2714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9A45B-70A7-4581-B6DF-E47F038A080C}" type="datetimeFigureOut">
              <a:rPr lang="en-IN" smtClean="0"/>
              <a:t>27-11-2022</a:t>
            </a:fld>
            <a:endParaRPr lang="en-IN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91A9F-0DFF-4668-B850-F256919A88B3}" type="slidenum">
              <a:rPr lang="en-IN" smtClean="0"/>
              <a:t>‹#›</a:t>
            </a:fld>
            <a:endParaRPr lang="en-IN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9A45B-70A7-4581-B6DF-E47F038A080C}" type="datetimeFigureOut">
              <a:rPr lang="en-IN" smtClean="0"/>
              <a:t>27-11-2022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91A9F-0DFF-4668-B850-F256919A88B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9A45B-70A7-4581-B6DF-E47F038A080C}" type="datetimeFigureOut">
              <a:rPr lang="en-IN" smtClean="0"/>
              <a:t>27-11-2022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91A9F-0DFF-4668-B850-F256919A88B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9A45B-70A7-4581-B6DF-E47F038A080C}" type="datetimeFigureOut">
              <a:rPr lang="en-IN" smtClean="0"/>
              <a:t>27-11-2022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91A9F-0DFF-4668-B850-F256919A88B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9A45B-70A7-4581-B6DF-E47F038A080C}" type="datetimeFigureOut">
              <a:rPr lang="en-IN" smtClean="0"/>
              <a:t>27-11-2022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fld id="{5B391A9F-0DFF-4668-B850-F256919A88B3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9A45B-70A7-4581-B6DF-E47F038A080C}" type="datetimeFigureOut">
              <a:rPr lang="en-IN" smtClean="0"/>
              <a:t>27-11-2022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91A9F-0DFF-4668-B850-F256919A88B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9A45B-70A7-4581-B6DF-E47F038A080C}" type="datetimeFigureOut">
              <a:rPr lang="en-IN" smtClean="0"/>
              <a:t>27-11-2022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91A9F-0DFF-4668-B850-F256919A88B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9A45B-70A7-4581-B6DF-E47F038A080C}" type="datetimeFigureOut">
              <a:rPr lang="en-IN" smtClean="0"/>
              <a:t>27-11-2022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91A9F-0DFF-4668-B850-F256919A88B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9A45B-70A7-4581-B6DF-E47F038A080C}" type="datetimeFigureOut">
              <a:rPr lang="en-IN" smtClean="0"/>
              <a:t>27-11-2022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91A9F-0DFF-4668-B850-F256919A88B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9A45B-70A7-4581-B6DF-E47F038A080C}" type="datetimeFigureOut">
              <a:rPr lang="en-IN" smtClean="0"/>
              <a:t>27-11-2022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91A9F-0DFF-4668-B850-F256919A88B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9A45B-70A7-4581-B6DF-E47F038A080C}" type="datetimeFigureOut">
              <a:rPr lang="en-IN" smtClean="0"/>
              <a:t>27-11-2022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91A9F-0DFF-4668-B850-F256919A88B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25E9A45B-70A7-4581-B6DF-E47F038A080C}" type="datetimeFigureOut">
              <a:rPr lang="en-IN" smtClean="0"/>
              <a:t>27-11-2022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5B391A9F-0DFF-4668-B850-F256919A88B3}" type="slidenum">
              <a:rPr lang="en-IN" smtClean="0"/>
              <a:t>‹#›</a:t>
            </a:fld>
            <a:endParaRPr lang="en-IN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386610"/>
          </a:xfrm>
        </p:spPr>
        <p:txBody>
          <a:bodyPr>
            <a:normAutofit/>
          </a:bodyPr>
          <a:lstStyle/>
          <a:p>
            <a:r>
              <a:rPr lang="en-US" sz="7200" dirty="0" smtClean="0"/>
              <a:t>PICTORIAL DATABASE OF LPU’S PLANTS…</a:t>
            </a:r>
            <a:endParaRPr lang="en-IN" sz="7200" dirty="0"/>
          </a:p>
        </p:txBody>
      </p:sp>
    </p:spTree>
    <p:extLst>
      <p:ext uri="{BB962C8B-B14F-4D97-AF65-F5344CB8AC3E}">
        <p14:creationId xmlns:p14="http://schemas.microsoft.com/office/powerpoint/2010/main" val="8111902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10" y="222204"/>
            <a:ext cx="5202262" cy="651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364088" y="1196752"/>
            <a:ext cx="36004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As during our project Tomato is seasonal crop so its our main focus..</a:t>
            </a:r>
          </a:p>
          <a:p>
            <a:r>
              <a:rPr lang="en-US" sz="2400" dirty="0" smtClean="0"/>
              <a:t>Most of the tomato are infect by yellow leaf curl virus.it is mainly known to cause devastating losses of </a:t>
            </a:r>
            <a:r>
              <a:rPr lang="en-US" sz="2400" dirty="0" err="1" smtClean="0"/>
              <a:t>upto</a:t>
            </a:r>
            <a:r>
              <a:rPr lang="en-US" sz="2400" dirty="0" smtClean="0"/>
              <a:t> 100 % in the </a:t>
            </a:r>
            <a:r>
              <a:rPr lang="en-US" sz="2400" dirty="0" err="1" smtClean="0"/>
              <a:t>yeild</a:t>
            </a:r>
            <a:r>
              <a:rPr lang="en-US" sz="2400" dirty="0" smtClean="0"/>
              <a:t> of tomatoes….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015784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7200" dirty="0" smtClean="0"/>
              <a:t>5.AGAVE</a:t>
            </a:r>
            <a:r>
              <a:rPr lang="en-IN" dirty="0" smtClean="0"/>
              <a:t> </a:t>
            </a:r>
            <a:r>
              <a:rPr lang="en-IN" sz="8000" dirty="0" smtClean="0"/>
              <a:t>PLANT</a:t>
            </a:r>
            <a:endParaRPr lang="en-IN" sz="8000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9512" y="1412776"/>
            <a:ext cx="4032448" cy="4824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1412776"/>
            <a:ext cx="4392488" cy="4824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5694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3" y="188641"/>
            <a:ext cx="4176464" cy="4464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260648"/>
            <a:ext cx="4464496" cy="4392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11560" y="4941168"/>
            <a:ext cx="7920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Agave plant is </a:t>
            </a:r>
            <a:r>
              <a:rPr lang="en-US" sz="2400" dirty="0" err="1" smtClean="0"/>
              <a:t>characterised</a:t>
            </a:r>
            <a:r>
              <a:rPr lang="en-US" sz="2400" dirty="0" smtClean="0"/>
              <a:t> by leathery leaves, and  affected by white fungus  is leaf  which is caused by </a:t>
            </a:r>
            <a:r>
              <a:rPr lang="en-US" sz="2400" dirty="0" err="1" smtClean="0"/>
              <a:t>Colletotrichum</a:t>
            </a:r>
            <a:r>
              <a:rPr lang="en-US" sz="2400" dirty="0" smtClean="0"/>
              <a:t> is know as anthracnose 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266225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1052736"/>
            <a:ext cx="4104456" cy="38538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1455312" y="5097189"/>
            <a:ext cx="6233373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Keep the earth green</a:t>
            </a:r>
          </a:p>
          <a:p>
            <a:pPr algn="ctr"/>
            <a:r>
              <a:rPr lang="en-US" sz="5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Scan it.. </a:t>
            </a:r>
            <a:endParaRPr lang="en-US" sz="54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85382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4294967295"/>
          </p:nvPr>
        </p:nvSpPr>
        <p:spPr>
          <a:xfrm>
            <a:off x="0" y="692150"/>
            <a:ext cx="8229600" cy="5434013"/>
          </a:xfrm>
        </p:spPr>
        <p:txBody>
          <a:bodyPr/>
          <a:lstStyle/>
          <a:p>
            <a:pPr marL="0" indent="0">
              <a:buNone/>
            </a:pPr>
            <a:r>
              <a:rPr lang="en-IN" sz="7200" dirty="0"/>
              <a:t>1</a:t>
            </a:r>
            <a:r>
              <a:rPr lang="en-IN" dirty="0" smtClean="0"/>
              <a:t>. </a:t>
            </a:r>
            <a:r>
              <a:rPr lang="en-IN" sz="7200" dirty="0" smtClean="0"/>
              <a:t>PAPAYA</a:t>
            </a:r>
            <a:endParaRPr lang="en-IN" sz="7200" dirty="0"/>
          </a:p>
        </p:txBody>
      </p:sp>
      <p:pic>
        <p:nvPicPr>
          <p:cNvPr id="2050" name="Picture 2" descr="C:\Users\yanvi_0sld7g\Downloads\WhatsApp Image 2022-11-14 at 9.23.04 PM.jpe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2276872"/>
            <a:ext cx="3384376" cy="324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yanvi_0sld7g\Downloads\WhatsApp Image 2022-11-14 at 9.23.03 PM (1).jpe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5" y="2204864"/>
            <a:ext cx="3972199" cy="3312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734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yanvi_0sld7g\Downloads\WhatsApp Image 2022-11-14 at 9.23.03 PM.jpe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10" y="3501008"/>
            <a:ext cx="3888432" cy="3140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711"/>
            <a:ext cx="3888432" cy="33123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355976" y="1052736"/>
            <a:ext cx="43924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Here we are examine on papaya tree and try to distinguish  between  healthy tree and unhealthy tree…</a:t>
            </a:r>
          </a:p>
          <a:p>
            <a:r>
              <a:rPr lang="en-US" dirty="0" smtClean="0"/>
              <a:t>And we found brown spot on fruits.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94341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 smtClean="0"/>
              <a:t>2.BRINJAL</a:t>
            </a:r>
            <a:endParaRPr lang="en-IN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8840"/>
            <a:ext cx="8229600" cy="4137323"/>
          </a:xfrm>
        </p:spPr>
        <p:txBody>
          <a:bodyPr/>
          <a:lstStyle/>
          <a:p>
            <a:pPr marL="0" indent="0">
              <a:buNone/>
            </a:pP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5" y="1988840"/>
            <a:ext cx="8064896" cy="4536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AutoShape 5" descr="blob:https://web.whatsapp.com/aaf3f3cf-c7c6-432f-9b14-10e9fe145fa6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9049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332656"/>
            <a:ext cx="4035425" cy="35115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40260"/>
            <a:ext cx="4248310" cy="35039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47664" y="4630434"/>
            <a:ext cx="6264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</a:t>
            </a:r>
            <a:r>
              <a:rPr lang="en-US" dirty="0" err="1" smtClean="0"/>
              <a:t>Brinjal</a:t>
            </a:r>
            <a:r>
              <a:rPr lang="en-US" dirty="0" smtClean="0"/>
              <a:t>  we  all  found  </a:t>
            </a:r>
            <a:r>
              <a:rPr lang="en-US" dirty="0" err="1" smtClean="0"/>
              <a:t>Cercospora</a:t>
            </a:r>
            <a:r>
              <a:rPr lang="en-US" dirty="0" smtClean="0"/>
              <a:t> leaf spot  which is caused  by </a:t>
            </a:r>
          </a:p>
          <a:p>
            <a:r>
              <a:rPr lang="en-US" dirty="0" smtClean="0"/>
              <a:t>Fungus….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9756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354162"/>
          </a:xfrm>
        </p:spPr>
        <p:txBody>
          <a:bodyPr/>
          <a:lstStyle/>
          <a:p>
            <a:r>
              <a:rPr lang="en-IN" sz="7200" dirty="0" smtClean="0"/>
              <a:t>3.CAPSICUM</a:t>
            </a:r>
            <a:endParaRPr lang="en-IN" sz="7200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3568" y="1412776"/>
            <a:ext cx="3888431" cy="5184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3520" y="1412776"/>
            <a:ext cx="4320480" cy="5256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38498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988"/>
            <a:ext cx="3887788" cy="3978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067944" y="692696"/>
            <a:ext cx="49685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 Capsicum we found , Damping – off and root rot which is caused by </a:t>
            </a:r>
            <a:r>
              <a:rPr lang="en-US" sz="2400" dirty="0" err="1" smtClean="0"/>
              <a:t>Rhizoctonia</a:t>
            </a:r>
            <a:r>
              <a:rPr lang="en-US" sz="2400" dirty="0" smtClean="0"/>
              <a:t> , </a:t>
            </a:r>
            <a:r>
              <a:rPr lang="en-US" sz="2400" dirty="0" err="1" smtClean="0"/>
              <a:t>phytophthora</a:t>
            </a:r>
            <a:r>
              <a:rPr lang="en-US" sz="2400" dirty="0" smtClean="0"/>
              <a:t> like fungus disease…….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059324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7200" dirty="0" smtClean="0"/>
              <a:t>4.TOMATO</a:t>
            </a:r>
            <a:endParaRPr lang="en-IN" sz="7200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412776"/>
            <a:ext cx="3888432" cy="51125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1340768"/>
            <a:ext cx="3429000" cy="51125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91507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ex">
  <a:themeElements>
    <a:clrScheme name="Apex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Apex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307</TotalTime>
  <Words>150</Words>
  <Application>Microsoft Office PowerPoint</Application>
  <PresentationFormat>On-screen Show (4:3)</PresentationFormat>
  <Paragraphs>17</Paragraphs>
  <Slides>12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Apex</vt:lpstr>
      <vt:lpstr>PICTORIAL DATABASE OF LPU’S PLANTS…</vt:lpstr>
      <vt:lpstr>PowerPoint Presentation</vt:lpstr>
      <vt:lpstr>PowerPoint Presentation</vt:lpstr>
      <vt:lpstr>PowerPoint Presentation</vt:lpstr>
      <vt:lpstr>2.BRINJAL</vt:lpstr>
      <vt:lpstr>PowerPoint Presentation</vt:lpstr>
      <vt:lpstr>3.CAPSICUM</vt:lpstr>
      <vt:lpstr>PowerPoint Presentation</vt:lpstr>
      <vt:lpstr>4.TOMATO</vt:lpstr>
      <vt:lpstr>PowerPoint Presentation</vt:lpstr>
      <vt:lpstr>5.AGAVE PLANT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Anvi Yadav</dc:creator>
  <cp:lastModifiedBy>Anvi Yadav</cp:lastModifiedBy>
  <cp:revision>31</cp:revision>
  <dcterms:created xsi:type="dcterms:W3CDTF">2022-11-13T18:23:31Z</dcterms:created>
  <dcterms:modified xsi:type="dcterms:W3CDTF">2022-11-27T07:47:29Z</dcterms:modified>
</cp:coreProperties>
</file>

<file path=docProps/thumbnail.jpeg>
</file>